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docMetadata/LabelInfo.xml" ContentType="application/xml"/>
  <Override PartName="/ppt/presentation.xml" ContentType="application/vnd.openxmlformats-officedocument.presentationml.presentation.main+xml"/>
  <Override PartName="/ppt/slideMasters/slideMaster1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3.xml.rels" ContentType="application/vnd.openxmlformats-package.relationships+xml"/>
  <Override PartName="/ppt/slideMasters/slideMaster14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presProps.xml" ContentType="application/vnd.openxmlformats-officedocument.presentationml.presPro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18.xml" ContentType="application/vnd.openxmlformats-officedocument.theme+xml"/>
  <Override PartName="/ppt/theme/theme17.xml" ContentType="application/vnd.openxmlformats-officedocument.theme+xml"/>
  <Override PartName="/ppt/theme/theme16.xml" ContentType="application/vnd.openxmlformats-officedocument.theme+xml"/>
  <Override PartName="/ppt/theme/theme15.xml" ContentType="application/vnd.openxmlformats-officedocument.theme+xml"/>
  <Override PartName="/ppt/theme/theme5.xml" ContentType="application/vnd.openxmlformats-officedocument.theme+xml"/>
  <Override PartName="/ppt/theme/theme14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1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0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jpeg" ContentType="image/jpeg"/>
  <Override PartName="/ppt/media/image2.jpeg" ContentType="image/jpeg"/>
  <Override PartName="/ppt/media/image4.png" ContentType="image/png"/>
  <Override PartName="/ppt/media/image3.jpeg" ContentType="image/jpeg"/>
  <Override PartName="/ppt/media/image5.png" ContentType="image/png"/>
  <Override PartName="/ppt/media/image8.jpeg" ContentType="image/jpeg"/>
  <Override PartName="/ppt/media/image13.jpeg" ContentType="image/jpeg"/>
  <Override PartName="/ppt/media/image6.jpeg" ContentType="image/jpeg"/>
  <Override PartName="/ppt/media/image7.jpeg" ContentType="image/jpeg"/>
  <Override PartName="/ppt/media/image11.png" ContentType="image/png"/>
  <Override PartName="/ppt/media/image12.jpeg" ContentType="image/jpeg"/>
  <Override PartName="/ppt/media/image9.jpeg" ContentType="image/jpeg"/>
  <Override PartName="/ppt/media/image10.jpeg" ContentType="image/jpeg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_rels/notesSlide9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9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microsoft.com/office/2020/02/relationships/classificationlabels" Target="docMetadata/LabelInfo.xml"/><Relationship Id="rId8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</p:sldMasterIdLst>
  <p:notesMasterIdLst>
    <p:notesMasterId r:id="rId19"/>
  </p:notesMasterIdLst>
  <p:sldIdLst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264" r:id="rId28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notesMaster" Target="notesMasters/notesMaster1.xml"/><Relationship Id="rId20" Type="http://schemas.openxmlformats.org/officeDocument/2006/relationships/slide" Target="slides/slide1.xml"/><Relationship Id="rId21" Type="http://schemas.openxmlformats.org/officeDocument/2006/relationships/slide" Target="slides/slide2.xml"/><Relationship Id="rId22" Type="http://schemas.openxmlformats.org/officeDocument/2006/relationships/slide" Target="slides/slide3.xml"/><Relationship Id="rId23" Type="http://schemas.openxmlformats.org/officeDocument/2006/relationships/slide" Target="slides/slide4.xml"/><Relationship Id="rId24" Type="http://schemas.openxmlformats.org/officeDocument/2006/relationships/slide" Target="slides/slide5.xml"/><Relationship Id="rId25" Type="http://schemas.openxmlformats.org/officeDocument/2006/relationships/slide" Target="slides/slide6.xml"/><Relationship Id="rId26" Type="http://schemas.openxmlformats.org/officeDocument/2006/relationships/slide" Target="slides/slide7.xml"/><Relationship Id="rId27" Type="http://schemas.openxmlformats.org/officeDocument/2006/relationships/slide" Target="slides/slide8.xml"/><Relationship Id="rId28" Type="http://schemas.openxmlformats.org/officeDocument/2006/relationships/slide" Target="slides/slide9.xml"/><Relationship Id="rId2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8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ru-RU" sz="4400" strike="noStrike" u="none">
                <a:solidFill>
                  <a:srgbClr val="000000"/>
                </a:solidFill>
                <a:uFillTx/>
                <a:latin typeface="Arial"/>
              </a:rPr>
              <a:t>Для перемещения страницы щёлкните мышью</a:t>
            </a: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Для правки формата примечаний щёлкните мышью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dt" idx="3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 type="ftr" idx="3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0" name="PlaceHolder 6"/>
          <p:cNvSpPr>
            <a:spLocks noGrp="1"/>
          </p:cNvSpPr>
          <p:nvPr>
            <p:ph type="sldNum" idx="3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856D0200-7D84-4A3F-8A99-003895FCEEC6}" type="slidenum"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481DCA3-EF66-4FE6-BB07-2390DD25878E}" type="slidenum">
              <a:rPr b="0" lang="ru-RU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283C06A-7FE1-415A-A49C-E3D152980C91}" type="slidenum">
              <a:rPr b="0" lang="ru-RU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C9BF764-7595-45D4-83F5-AD336D097AC7}" type="slidenum">
              <a:rPr b="0" lang="ru-RU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sldNum" idx="4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445507D-29AA-4974-9F4E-274F83362082}" type="slidenum">
              <a:rPr b="0" lang="ru-RU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sldNum" idx="48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1770736-33B5-47E8-A44C-81643F711E25}" type="slidenum">
              <a:rPr b="0" lang="ru-RU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2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 type="sldNum" idx="49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2022BF7-9859-4640-B6E8-721C351670FD}" type="slidenum">
              <a:rPr b="0" lang="ru-RU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sldNum" idx="50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7F2900D-42B4-464C-AB2E-DB367A474A4F}" type="slidenum">
              <a:rPr b="0" lang="ru-RU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sldNum" idx="51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9B50B39-76FD-4A43-8EC7-A30C65BB638E}" type="slidenum">
              <a:rPr b="0" lang="ru-RU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45306A0-640B-49F0-86CE-EEEDC460136A}" type="slidenum">
              <a:rPr b="0" lang="ru-RU" sz="1200" strike="noStrike" u="none">
                <a:solidFill>
                  <a:srgbClr val="000000"/>
                </a:solidFill>
                <a:uFillTx/>
                <a:latin typeface="Times New Roman"/>
              </a:rPr>
              <a:t>&lt;номер&gt;</a:t>
            </a:fld>
            <a:endParaRPr b="0" lang="ru-RU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9B523FF-0EFE-4DBB-B5F3-4EC8B3FFF72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1ED4741-34FB-4B63-BE39-7251B5FC147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D6AF7F4-D987-4ED6-B862-73102550B3C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974BCD3A-F6BE-4FED-82CE-F5AB72DD5DD2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пасибо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EAA4C92A-73C3-4DCD-B898-FC5748396E3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D60218F4-73D5-49C5-A1B8-8729C52A242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351DE8D6-B9ED-4678-B006-8580C8E4BED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94A2E13C-F530-40A8-9ABB-EB7B1C91EBFF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2"/>
          </p:nvPr>
        </p:nvSpPr>
        <p:spPr/>
        <p:txBody>
          <a:bodyPr/>
          <a:p>
            <a:fld id="{72DEDAE9-87E9-496B-9E81-BBB8F3E7209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5"/>
          </p:nvPr>
        </p:nvSpPr>
        <p:spPr/>
        <p:txBody>
          <a:bodyPr/>
          <a:p>
            <a:fld id="{BBF0072D-60CE-407F-AA70-0A23695B202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Команда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8"/>
          </p:nvPr>
        </p:nvSpPr>
        <p:spPr/>
        <p:txBody>
          <a:bodyPr/>
          <a:p>
            <a:fld id="{78458B22-344A-4E43-9F6B-6BE22F56D18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Команда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0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2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3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4" name="Фигура Google;327;p33"/>
          <p:cNvSpPr/>
          <p:nvPr/>
        </p:nvSpPr>
        <p:spPr>
          <a:xfrm>
            <a:off x="1062720" y="1161360"/>
            <a:ext cx="10220400" cy="4831200"/>
          </a:xfrm>
          <a:prstGeom prst="rect">
            <a:avLst/>
          </a:prstGeom>
          <a:solidFill>
            <a:schemeClr val="accent3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5" name="Фигура Google;328;p33"/>
          <p:cNvSpPr/>
          <p:nvPr/>
        </p:nvSpPr>
        <p:spPr>
          <a:xfrm>
            <a:off x="858240" y="800280"/>
            <a:ext cx="10220400" cy="4952160"/>
          </a:xfrm>
          <a:prstGeom prst="rect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9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0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1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12" name="Фигура Google;1251;p56"/>
          <p:cNvSpPr/>
          <p:nvPr/>
        </p:nvSpPr>
        <p:spPr>
          <a:xfrm>
            <a:off x="547200" y="1944000"/>
            <a:ext cx="2528280" cy="252828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3" name="Фигура Google;1251;p56"/>
          <p:cNvSpPr/>
          <p:nvPr/>
        </p:nvSpPr>
        <p:spPr>
          <a:xfrm>
            <a:off x="4923000" y="1946880"/>
            <a:ext cx="2528280" cy="252828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4" name="Фигура Google;1251;p56"/>
          <p:cNvSpPr/>
          <p:nvPr/>
        </p:nvSpPr>
        <p:spPr>
          <a:xfrm>
            <a:off x="9225360" y="1924920"/>
            <a:ext cx="2528280" cy="252828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5" name="Фигура Google;1251;p56"/>
          <p:cNvSpPr/>
          <p:nvPr/>
        </p:nvSpPr>
        <p:spPr>
          <a:xfrm>
            <a:off x="2798640" y="3902400"/>
            <a:ext cx="2528280" cy="252828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6" name="Фигура Google;1251;p56"/>
          <p:cNvSpPr/>
          <p:nvPr/>
        </p:nvSpPr>
        <p:spPr>
          <a:xfrm>
            <a:off x="7156080" y="3880080"/>
            <a:ext cx="2528280" cy="252828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7" name="Текст 35"/>
          <p:cNvSpPr/>
          <p:nvPr/>
        </p:nvSpPr>
        <p:spPr>
          <a:xfrm>
            <a:off x="458640" y="1836360"/>
            <a:ext cx="2528280" cy="2528280"/>
          </a:xfrm>
          <a:prstGeom prst="ellipse">
            <a:avLst/>
          </a:prstGeom>
          <a:solidFill>
            <a:schemeClr val="accent5"/>
          </a:solidFill>
          <a:ln w="25400">
            <a:solidFill>
              <a:srgbClr val="26465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74320" bIns="4500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entury Gothic"/>
              </a:rPr>
              <a:t>Щелкните, чтобы изменить стили текста образца слайда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Univers Condensed Light"/>
              </a:rPr>
              <a:t>Второй уровень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Текст 35"/>
          <p:cNvSpPr/>
          <p:nvPr/>
        </p:nvSpPr>
        <p:spPr>
          <a:xfrm>
            <a:off x="4844880" y="1836360"/>
            <a:ext cx="2528280" cy="2528280"/>
          </a:xfrm>
          <a:prstGeom prst="ellipse">
            <a:avLst/>
          </a:prstGeom>
          <a:solidFill>
            <a:schemeClr val="accent5"/>
          </a:solidFill>
          <a:ln w="25400">
            <a:solidFill>
              <a:srgbClr val="26465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74320" bIns="4500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entury Gothic"/>
              </a:rPr>
              <a:t>Щелкните, чтобы изменить стили текста образца слайда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Univers Condensed Light"/>
              </a:rPr>
              <a:t>Второй уровень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" name="Текст 35"/>
          <p:cNvSpPr/>
          <p:nvPr/>
        </p:nvSpPr>
        <p:spPr>
          <a:xfrm>
            <a:off x="9137160" y="1836360"/>
            <a:ext cx="2528280" cy="2528280"/>
          </a:xfrm>
          <a:prstGeom prst="ellipse">
            <a:avLst/>
          </a:prstGeom>
          <a:solidFill>
            <a:schemeClr val="accent5"/>
          </a:solidFill>
          <a:ln w="25400">
            <a:solidFill>
              <a:srgbClr val="26465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74320" bIns="4500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entury Gothic"/>
              </a:rPr>
              <a:t>Щелкните, чтобы изменить стили текста образца слайда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Univers Condensed Light"/>
              </a:rPr>
              <a:t>Второй уровень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Текст 35"/>
          <p:cNvSpPr/>
          <p:nvPr/>
        </p:nvSpPr>
        <p:spPr>
          <a:xfrm>
            <a:off x="2710440" y="3813840"/>
            <a:ext cx="2528280" cy="2528280"/>
          </a:xfrm>
          <a:prstGeom prst="ellipse">
            <a:avLst/>
          </a:prstGeom>
          <a:solidFill>
            <a:schemeClr val="accent5"/>
          </a:solidFill>
          <a:ln w="25400">
            <a:solidFill>
              <a:srgbClr val="26465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74320" bIns="4500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entury Gothic"/>
              </a:rPr>
              <a:t>Щелкните, чтобы изменить стили текста образца слайда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Univers Condensed Light"/>
              </a:rPr>
              <a:t>Второй уровень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" name="Текст 35"/>
          <p:cNvSpPr/>
          <p:nvPr/>
        </p:nvSpPr>
        <p:spPr>
          <a:xfrm>
            <a:off x="7067880" y="3813840"/>
            <a:ext cx="2528280" cy="2528280"/>
          </a:xfrm>
          <a:prstGeom prst="ellipse">
            <a:avLst/>
          </a:prstGeom>
          <a:solidFill>
            <a:schemeClr val="accent5"/>
          </a:solidFill>
          <a:ln w="25400">
            <a:solidFill>
              <a:srgbClr val="26465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74320" bIns="4500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entury Gothic"/>
              </a:rPr>
              <a:t>Щелкните, чтобы изменить стили текста образца слайда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ru-RU" sz="1600" strike="noStrike" u="none">
                <a:solidFill>
                  <a:schemeClr val="dk1"/>
                </a:solidFill>
                <a:uFillTx/>
                <a:latin typeface="Univers Condensed Light"/>
              </a:rPr>
              <a:t>Второй уровень</a:t>
            </a: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23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24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25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26" name="Фигура Google;634;p42"/>
          <p:cNvSpPr/>
          <p:nvPr/>
        </p:nvSpPr>
        <p:spPr>
          <a:xfrm>
            <a:off x="1044000" y="2096280"/>
            <a:ext cx="10271160" cy="1504440"/>
          </a:xfrm>
          <a:prstGeom prst="rect">
            <a:avLst/>
          </a:prstGeom>
          <a:solidFill>
            <a:schemeClr val="accent3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27" name="Фигура Google;634;p42"/>
          <p:cNvSpPr/>
          <p:nvPr/>
        </p:nvSpPr>
        <p:spPr>
          <a:xfrm>
            <a:off x="1044000" y="4160880"/>
            <a:ext cx="10271160" cy="1504440"/>
          </a:xfrm>
          <a:prstGeom prst="rect">
            <a:avLst/>
          </a:prstGeom>
          <a:solidFill>
            <a:schemeClr val="accent3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28" name="PlaceHolder 1"/>
          <p:cNvSpPr>
            <a:spLocks noGrp="1"/>
          </p:cNvSpPr>
          <p:nvPr>
            <p:ph type="ftr" idx="1"/>
          </p:nvPr>
        </p:nvSpPr>
        <p:spPr>
          <a:xfrm>
            <a:off x="5364360" y="6400800"/>
            <a:ext cx="146232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 </a:t>
            </a:r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sldNum" idx="2"/>
          </p:nvPr>
        </p:nvSpPr>
        <p:spPr>
          <a:xfrm>
            <a:off x="83808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E06618DA-A8D4-426D-89CC-C09DEE476568}" type="slidenum"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1</a:t>
            </a:fld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dt" idx="3"/>
          </p:nvPr>
        </p:nvSpPr>
        <p:spPr>
          <a:xfrm>
            <a:off x="10629000" y="6400800"/>
            <a:ext cx="63936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32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33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34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35" name="Фигура Google;1148;p53"/>
          <p:cNvSpPr/>
          <p:nvPr/>
        </p:nvSpPr>
        <p:spPr>
          <a:xfrm>
            <a:off x="6481080" y="2106000"/>
            <a:ext cx="5055840" cy="398628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36" name="Фигура Google;1148;p53"/>
          <p:cNvSpPr/>
          <p:nvPr/>
        </p:nvSpPr>
        <p:spPr>
          <a:xfrm>
            <a:off x="808200" y="2106000"/>
            <a:ext cx="5053680" cy="398628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37" name="PlaceHolder 1"/>
          <p:cNvSpPr>
            <a:spLocks noGrp="1"/>
          </p:cNvSpPr>
          <p:nvPr>
            <p:ph type="ftr" idx="4"/>
          </p:nvPr>
        </p:nvSpPr>
        <p:spPr>
          <a:xfrm>
            <a:off x="5364360" y="6400800"/>
            <a:ext cx="146232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 </a:t>
            </a:r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sldNum" idx="5"/>
          </p:nvPr>
        </p:nvSpPr>
        <p:spPr>
          <a:xfrm>
            <a:off x="83808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A7BF85A7-F87F-4134-9E93-EC2C30E78459}" type="slidenum"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1</a:t>
            </a:fld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dt" idx="6"/>
          </p:nvPr>
        </p:nvSpPr>
        <p:spPr>
          <a:xfrm>
            <a:off x="10629000" y="6400800"/>
            <a:ext cx="63936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41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42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43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44" name="Фигура Google;1148;p53"/>
          <p:cNvSpPr/>
          <p:nvPr/>
        </p:nvSpPr>
        <p:spPr>
          <a:xfrm>
            <a:off x="8371080" y="2106000"/>
            <a:ext cx="3249000" cy="398628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45" name="Фигура Google;1148;p53"/>
          <p:cNvSpPr/>
          <p:nvPr/>
        </p:nvSpPr>
        <p:spPr>
          <a:xfrm>
            <a:off x="4599360" y="2106000"/>
            <a:ext cx="3249000" cy="398628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46" name="Фигура Google;1148;p53"/>
          <p:cNvSpPr/>
          <p:nvPr/>
        </p:nvSpPr>
        <p:spPr>
          <a:xfrm>
            <a:off x="808200" y="2106000"/>
            <a:ext cx="3249000" cy="398628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47" name="PlaceHolder 1"/>
          <p:cNvSpPr>
            <a:spLocks noGrp="1"/>
          </p:cNvSpPr>
          <p:nvPr>
            <p:ph type="ftr" idx="7"/>
          </p:nvPr>
        </p:nvSpPr>
        <p:spPr>
          <a:xfrm>
            <a:off x="5364360" y="6400800"/>
            <a:ext cx="146232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 </a:t>
            </a:r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ldNum" idx="8"/>
          </p:nvPr>
        </p:nvSpPr>
        <p:spPr>
          <a:xfrm>
            <a:off x="83808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33694BC6-3290-4696-A89C-BAEA74C36EB7}" type="slidenum"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1</a:t>
            </a:fld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dt" idx="9"/>
          </p:nvPr>
        </p:nvSpPr>
        <p:spPr>
          <a:xfrm>
            <a:off x="10629000" y="6400800"/>
            <a:ext cx="63936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51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52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53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54" name="Фигура Google;327;p33"/>
          <p:cNvSpPr/>
          <p:nvPr/>
        </p:nvSpPr>
        <p:spPr>
          <a:xfrm>
            <a:off x="5400720" y="1198440"/>
            <a:ext cx="6113880" cy="479376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55" name="Фигура Google;328;p33"/>
          <p:cNvSpPr/>
          <p:nvPr/>
        </p:nvSpPr>
        <p:spPr>
          <a:xfrm>
            <a:off x="5196600" y="838080"/>
            <a:ext cx="6113880" cy="4914360"/>
          </a:xfrm>
          <a:prstGeom prst="rect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cxnSp>
        <p:nvCxnSpPr>
          <p:cNvPr id="56" name="Прямая соединительная линия 20"/>
          <p:cNvCxnSpPr/>
          <p:nvPr/>
        </p:nvCxnSpPr>
        <p:spPr>
          <a:xfrm>
            <a:off x="4350960" y="6532560"/>
            <a:ext cx="369396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57" name="Прямая соединительная линия 22"/>
          <p:cNvCxnSpPr/>
          <p:nvPr/>
        </p:nvCxnSpPr>
        <p:spPr>
          <a:xfrm>
            <a:off x="8467200" y="6526800"/>
            <a:ext cx="3725280" cy="648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58" name="PlaceHolder 1"/>
          <p:cNvSpPr>
            <a:spLocks noGrp="1"/>
          </p:cNvSpPr>
          <p:nvPr>
            <p:ph type="sldNum" idx="10"/>
          </p:nvPr>
        </p:nvSpPr>
        <p:spPr>
          <a:xfrm>
            <a:off x="807300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6924B3FE-737A-454D-9D55-5BE0C7893D3A}" type="slidenum"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1</a:t>
            </a:fld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62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63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64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65" name="Фигура Google;327;p33"/>
          <p:cNvSpPr/>
          <p:nvPr/>
        </p:nvSpPr>
        <p:spPr>
          <a:xfrm>
            <a:off x="1062720" y="1161360"/>
            <a:ext cx="10220400" cy="4831200"/>
          </a:xfrm>
          <a:prstGeom prst="rect">
            <a:avLst/>
          </a:prstGeom>
          <a:solidFill>
            <a:schemeClr val="accent4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66" name="Фигура Google;328;p33"/>
          <p:cNvSpPr/>
          <p:nvPr/>
        </p:nvSpPr>
        <p:spPr>
          <a:xfrm>
            <a:off x="858240" y="800280"/>
            <a:ext cx="10220400" cy="4952160"/>
          </a:xfrm>
          <a:prstGeom prst="rect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trike="noStrike" u="none">
                <a:solidFill>
                  <a:srgbClr val="ffffff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ffffff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ffffff"/>
                </a:solidFill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ffffff"/>
                </a:solidFill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ffffff"/>
                </a:solidFill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ffffff"/>
                </a:solidFill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ffffff"/>
                </a:solidFill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ffffff"/>
                </a:solidFill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9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70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71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72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527120" y="1901880"/>
            <a:ext cx="4872960" cy="170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ftr" idx="11"/>
          </p:nvPr>
        </p:nvSpPr>
        <p:spPr>
          <a:xfrm>
            <a:off x="5364360" y="6400800"/>
            <a:ext cx="146232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 </a:t>
            </a:r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sldNum" idx="12"/>
          </p:nvPr>
        </p:nvSpPr>
        <p:spPr>
          <a:xfrm>
            <a:off x="83808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C46EDA53-C559-4222-96B7-02D663DE01B1}" type="slidenum"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1</a:t>
            </a:fld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dt" idx="13"/>
          </p:nvPr>
        </p:nvSpPr>
        <p:spPr>
          <a:xfrm>
            <a:off x="10629000" y="6400800"/>
            <a:ext cx="63936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79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80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81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82" name="PlaceHolder 1"/>
          <p:cNvSpPr>
            <a:spLocks noGrp="1"/>
          </p:cNvSpPr>
          <p:nvPr>
            <p:ph type="ftr" idx="14"/>
          </p:nvPr>
        </p:nvSpPr>
        <p:spPr>
          <a:xfrm>
            <a:off x="5364360" y="6400800"/>
            <a:ext cx="146232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 </a:t>
            </a:r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ldNum" idx="15"/>
          </p:nvPr>
        </p:nvSpPr>
        <p:spPr>
          <a:xfrm>
            <a:off x="83808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C3F40D35-D4BB-4873-891C-1EC1DA2671BE}" type="slidenum"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1</a:t>
            </a:fld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dt" idx="16"/>
          </p:nvPr>
        </p:nvSpPr>
        <p:spPr>
          <a:xfrm>
            <a:off x="10629000" y="6400800"/>
            <a:ext cx="63936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86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87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88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89" name="Фигура Google;1251;p56"/>
          <p:cNvSpPr/>
          <p:nvPr/>
        </p:nvSpPr>
        <p:spPr>
          <a:xfrm>
            <a:off x="1072440" y="2549880"/>
            <a:ext cx="1621800" cy="1621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90" name="Фигура Google;1251;p56"/>
          <p:cNvSpPr/>
          <p:nvPr/>
        </p:nvSpPr>
        <p:spPr>
          <a:xfrm>
            <a:off x="3235680" y="2522520"/>
            <a:ext cx="1621800" cy="1621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91" name="Фигура Google;1251;p56"/>
          <p:cNvSpPr/>
          <p:nvPr/>
        </p:nvSpPr>
        <p:spPr>
          <a:xfrm>
            <a:off x="5415120" y="2513880"/>
            <a:ext cx="1621800" cy="1621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92" name="Фигура Google;1251;p56"/>
          <p:cNvSpPr/>
          <p:nvPr/>
        </p:nvSpPr>
        <p:spPr>
          <a:xfrm>
            <a:off x="7530480" y="2525040"/>
            <a:ext cx="1621800" cy="1621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93" name="Фигура Google;1251;p56"/>
          <p:cNvSpPr/>
          <p:nvPr/>
        </p:nvSpPr>
        <p:spPr>
          <a:xfrm>
            <a:off x="9709920" y="2516400"/>
            <a:ext cx="1621800" cy="16218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94" name="Текст 19"/>
          <p:cNvSpPr/>
          <p:nvPr/>
        </p:nvSpPr>
        <p:spPr>
          <a:xfrm>
            <a:off x="986760" y="2441520"/>
            <a:ext cx="1621800" cy="1621800"/>
          </a:xfrm>
          <a:prstGeom prst="ellipse">
            <a:avLst/>
          </a:prstGeom>
          <a:solidFill>
            <a:schemeClr val="accent3"/>
          </a:solidFill>
          <a:ln w="254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5400" strike="noStrike" u="none">
                <a:solidFill>
                  <a:schemeClr val="lt1"/>
                </a:solidFill>
                <a:uFillTx/>
                <a:latin typeface="Century Gothic"/>
              </a:rPr>
              <a:t>0</a:t>
            </a:r>
            <a:endParaRPr b="0" lang="ru-RU" sz="5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5" name="Текст 19"/>
          <p:cNvSpPr/>
          <p:nvPr/>
        </p:nvSpPr>
        <p:spPr>
          <a:xfrm>
            <a:off x="3154680" y="2441520"/>
            <a:ext cx="1621800" cy="1621800"/>
          </a:xfrm>
          <a:prstGeom prst="ellipse">
            <a:avLst/>
          </a:prstGeom>
          <a:solidFill>
            <a:schemeClr val="accent3"/>
          </a:solidFill>
          <a:ln w="254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5400" strike="noStrike" u="none">
                <a:solidFill>
                  <a:schemeClr val="lt1"/>
                </a:solidFill>
                <a:uFillTx/>
                <a:latin typeface="Century Gothic"/>
              </a:rPr>
              <a:t>0</a:t>
            </a:r>
            <a:endParaRPr b="0" lang="ru-RU" sz="5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6" name="Текст 19"/>
          <p:cNvSpPr/>
          <p:nvPr/>
        </p:nvSpPr>
        <p:spPr>
          <a:xfrm>
            <a:off x="5330880" y="2441520"/>
            <a:ext cx="1621800" cy="1621800"/>
          </a:xfrm>
          <a:prstGeom prst="ellipse">
            <a:avLst/>
          </a:prstGeom>
          <a:solidFill>
            <a:schemeClr val="accent3"/>
          </a:solidFill>
          <a:ln w="254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5400" strike="noStrike" u="none">
                <a:solidFill>
                  <a:schemeClr val="lt1"/>
                </a:solidFill>
                <a:uFillTx/>
                <a:latin typeface="Century Gothic"/>
              </a:rPr>
              <a:t>0</a:t>
            </a:r>
            <a:endParaRPr b="0" lang="ru-RU" sz="5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7" name="Текст 19"/>
          <p:cNvSpPr/>
          <p:nvPr/>
        </p:nvSpPr>
        <p:spPr>
          <a:xfrm>
            <a:off x="7443360" y="2441520"/>
            <a:ext cx="1621800" cy="1621800"/>
          </a:xfrm>
          <a:prstGeom prst="ellipse">
            <a:avLst/>
          </a:prstGeom>
          <a:solidFill>
            <a:schemeClr val="accent3"/>
          </a:solidFill>
          <a:ln w="254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5400" strike="noStrike" u="none">
                <a:solidFill>
                  <a:schemeClr val="lt1"/>
                </a:solidFill>
                <a:uFillTx/>
                <a:latin typeface="Century Gothic"/>
              </a:rPr>
              <a:t>0</a:t>
            </a:r>
            <a:endParaRPr b="0" lang="ru-RU" sz="5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8" name="Текст 19"/>
          <p:cNvSpPr/>
          <p:nvPr/>
        </p:nvSpPr>
        <p:spPr>
          <a:xfrm>
            <a:off x="9628560" y="2441520"/>
            <a:ext cx="1621800" cy="1621800"/>
          </a:xfrm>
          <a:prstGeom prst="ellipse">
            <a:avLst/>
          </a:prstGeom>
          <a:solidFill>
            <a:schemeClr val="accent3"/>
          </a:solidFill>
          <a:ln w="254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ru-RU" sz="5400" strike="noStrike" u="none">
                <a:solidFill>
                  <a:schemeClr val="lt1"/>
                </a:solidFill>
                <a:uFillTx/>
                <a:latin typeface="Century Gothic"/>
              </a:rPr>
              <a:t>0</a:t>
            </a:r>
            <a:endParaRPr b="0" lang="ru-RU" sz="5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9" name="PlaceHolder 1"/>
          <p:cNvSpPr>
            <a:spLocks noGrp="1"/>
          </p:cNvSpPr>
          <p:nvPr>
            <p:ph type="ftr" idx="17"/>
          </p:nvPr>
        </p:nvSpPr>
        <p:spPr>
          <a:xfrm>
            <a:off x="5364360" y="6400800"/>
            <a:ext cx="146232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 </a:t>
            </a:r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sldNum" idx="18"/>
          </p:nvPr>
        </p:nvSpPr>
        <p:spPr>
          <a:xfrm>
            <a:off x="83808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F1FD353F-AEFE-45CC-90EF-612B22AF887B}" type="slidenum"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1</a:t>
            </a:fld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dt" idx="19"/>
          </p:nvPr>
        </p:nvSpPr>
        <p:spPr>
          <a:xfrm>
            <a:off x="10629000" y="6400800"/>
            <a:ext cx="63936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03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04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05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106" name="Фигура Google;327;p33"/>
          <p:cNvSpPr/>
          <p:nvPr/>
        </p:nvSpPr>
        <p:spPr>
          <a:xfrm>
            <a:off x="809640" y="1011960"/>
            <a:ext cx="6957000" cy="5060880"/>
          </a:xfrm>
          <a:prstGeom prst="rect">
            <a:avLst/>
          </a:prstGeom>
          <a:solidFill>
            <a:schemeClr val="accent4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07" name="Фигура Google;328;p33"/>
          <p:cNvSpPr/>
          <p:nvPr/>
        </p:nvSpPr>
        <p:spPr>
          <a:xfrm>
            <a:off x="600480" y="782640"/>
            <a:ext cx="6957000" cy="5060880"/>
          </a:xfrm>
          <a:prstGeom prst="rect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cxnSp>
        <p:nvCxnSpPr>
          <p:cNvPr id="108" name="Прямая соединительная линия 27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ffffff"/>
            </a:solidFill>
            <a:round/>
          </a:ln>
        </p:spPr>
      </p:cxnSp>
      <p:grpSp>
        <p:nvGrpSpPr>
          <p:cNvPr id="109" name="Группа 12"/>
          <p:cNvGrpSpPr/>
          <p:nvPr/>
        </p:nvGrpSpPr>
        <p:grpSpPr>
          <a:xfrm>
            <a:off x="0" y="6526800"/>
            <a:ext cx="8294400" cy="6120"/>
            <a:chOff x="0" y="6526800"/>
            <a:chExt cx="8294400" cy="6120"/>
          </a:xfrm>
        </p:grpSpPr>
        <p:cxnSp>
          <p:nvCxnSpPr>
            <p:cNvPr id="110" name="Прямая соединительная линия 13"/>
            <p:cNvCxnSpPr/>
            <p:nvPr/>
          </p:nvCxnSpPr>
          <p:spPr>
            <a:xfrm>
              <a:off x="0" y="6526800"/>
              <a:ext cx="3935880" cy="6480"/>
            </a:xfrm>
            <a:prstGeom prst="straightConnector1">
              <a:avLst/>
            </a:prstGeom>
            <a:ln w="12700">
              <a:solidFill>
                <a:srgbClr val="ffffff"/>
              </a:solidFill>
              <a:round/>
            </a:ln>
          </p:spPr>
        </p:cxnSp>
        <p:cxnSp>
          <p:nvCxnSpPr>
            <p:cNvPr id="111" name="Прямая соединительная линия 15"/>
            <p:cNvCxnSpPr/>
            <p:nvPr/>
          </p:nvCxnSpPr>
          <p:spPr>
            <a:xfrm>
              <a:off x="4358520" y="6526800"/>
              <a:ext cx="3936240" cy="6480"/>
            </a:xfrm>
            <a:prstGeom prst="straightConnector1">
              <a:avLst/>
            </a:prstGeom>
            <a:ln w="12700">
              <a:solidFill>
                <a:srgbClr val="ffffff"/>
              </a:solidFill>
              <a:round/>
            </a:ln>
          </p:spPr>
        </p:cxnSp>
      </p:grpSp>
      <p:sp>
        <p:nvSpPr>
          <p:cNvPr id="112" name="PlaceHolder 1"/>
          <p:cNvSpPr>
            <a:spLocks noGrp="1"/>
          </p:cNvSpPr>
          <p:nvPr>
            <p:ph type="sldNum" idx="20"/>
          </p:nvPr>
        </p:nvSpPr>
        <p:spPr>
          <a:xfrm>
            <a:off x="396252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lt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6B4AC3A9-14EF-49D1-9B60-7D58B8AC9B71}" type="slidenum">
              <a:rPr b="0" lang="ru-RU" sz="1000" strike="noStrike" u="none">
                <a:solidFill>
                  <a:schemeClr val="lt1"/>
                </a:solidFill>
                <a:uFillTx/>
                <a:latin typeface="Century Gothic"/>
              </a:rPr>
              <a:t>1</a:t>
            </a:fld>
            <a:endParaRPr b="0" lang="ru-RU" sz="10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trike="noStrike" u="none">
                <a:solidFill>
                  <a:srgbClr val="ffffff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ffffff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ffffff"/>
                </a:solidFill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ffffff"/>
                </a:solidFill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ffffff"/>
                </a:solidFill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ffffff"/>
                </a:solidFill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ffffff"/>
                </a:solidFill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ffffff"/>
                </a:solidFill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16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17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18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119" name="Фигура Google;1251;p56"/>
          <p:cNvSpPr/>
          <p:nvPr/>
        </p:nvSpPr>
        <p:spPr>
          <a:xfrm>
            <a:off x="5102280" y="597240"/>
            <a:ext cx="5949000" cy="594900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23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24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25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1527120" y="1901880"/>
            <a:ext cx="4872960" cy="170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6443640" y="812160"/>
            <a:ext cx="4635360" cy="4928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ftr" idx="21"/>
          </p:nvPr>
        </p:nvSpPr>
        <p:spPr>
          <a:xfrm>
            <a:off x="5364360" y="6400800"/>
            <a:ext cx="146232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&lt;нижний колонтитул&gt;</a:t>
            </a:r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sldNum" idx="22"/>
          </p:nvPr>
        </p:nvSpPr>
        <p:spPr>
          <a:xfrm>
            <a:off x="83808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D594ADF9-4BF4-4657-9954-FF30A873FA14}" type="slidenum"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&lt;номер&gt;</a:t>
            </a:fld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dt" idx="23"/>
          </p:nvPr>
        </p:nvSpPr>
        <p:spPr>
          <a:xfrm>
            <a:off x="10629000" y="6400800"/>
            <a:ext cx="63936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34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35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36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137" name="Фигура Google;327;p33"/>
          <p:cNvSpPr/>
          <p:nvPr/>
        </p:nvSpPr>
        <p:spPr>
          <a:xfrm>
            <a:off x="1087200" y="1161360"/>
            <a:ext cx="10220400" cy="4831200"/>
          </a:xfrm>
          <a:prstGeom prst="rect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accent2">
                  <a:lumMod val="20000"/>
                  <a:lumOff val="80000"/>
                </a:schemeClr>
              </a:solidFill>
              <a:uFillTx/>
              <a:latin typeface="Karla"/>
              <a:ea typeface="Karla"/>
            </a:endParaRPr>
          </a:p>
        </p:txBody>
      </p:sp>
      <p:sp>
        <p:nvSpPr>
          <p:cNvPr id="138" name="Фигура Google;328;p33"/>
          <p:cNvSpPr/>
          <p:nvPr/>
        </p:nvSpPr>
        <p:spPr>
          <a:xfrm>
            <a:off x="858240" y="800280"/>
            <a:ext cx="10220400" cy="4952160"/>
          </a:xfrm>
          <a:prstGeom prst="rect">
            <a:avLst/>
          </a:prstGeom>
          <a:solidFill>
            <a:schemeClr val="accent4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39" name="PlaceHolder 1"/>
          <p:cNvSpPr>
            <a:spLocks noGrp="1"/>
          </p:cNvSpPr>
          <p:nvPr>
            <p:ph type="ftr" idx="24"/>
          </p:nvPr>
        </p:nvSpPr>
        <p:spPr>
          <a:xfrm>
            <a:off x="5364360" y="6400800"/>
            <a:ext cx="146232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 </a:t>
            </a:r>
            <a:endParaRPr b="0" lang="ru-RU" sz="10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sldNum" idx="25"/>
          </p:nvPr>
        </p:nvSpPr>
        <p:spPr>
          <a:xfrm>
            <a:off x="83808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E6AC7635-DB92-46C6-A7BF-8F146E4BA0F4}" type="slidenum"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1</a:t>
            </a:fld>
            <a:endParaRPr b="0" lang="ru-RU" sz="10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dt" idx="26"/>
          </p:nvPr>
        </p:nvSpPr>
        <p:spPr>
          <a:xfrm>
            <a:off x="10629000" y="6400800"/>
            <a:ext cx="63936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43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44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45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146" name="Фигура Google;1149;p53"/>
          <p:cNvSpPr/>
          <p:nvPr/>
        </p:nvSpPr>
        <p:spPr>
          <a:xfrm>
            <a:off x="694800" y="2330640"/>
            <a:ext cx="2541240" cy="3199680"/>
          </a:xfrm>
          <a:prstGeom prst="rect">
            <a:avLst/>
          </a:prstGeom>
          <a:solidFill>
            <a:schemeClr val="accent4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47" name="Фигура Google;1149;p53"/>
          <p:cNvSpPr/>
          <p:nvPr/>
        </p:nvSpPr>
        <p:spPr>
          <a:xfrm>
            <a:off x="3540960" y="2330640"/>
            <a:ext cx="2541240" cy="3199680"/>
          </a:xfrm>
          <a:prstGeom prst="rect">
            <a:avLst/>
          </a:prstGeom>
          <a:solidFill>
            <a:schemeClr val="accent4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48" name="Фигура Google;1149;p53"/>
          <p:cNvSpPr/>
          <p:nvPr/>
        </p:nvSpPr>
        <p:spPr>
          <a:xfrm>
            <a:off x="6387120" y="2328480"/>
            <a:ext cx="2541240" cy="3199680"/>
          </a:xfrm>
          <a:prstGeom prst="rect">
            <a:avLst/>
          </a:prstGeom>
          <a:solidFill>
            <a:schemeClr val="accent4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49" name="Фигура Google;1149;p53"/>
          <p:cNvSpPr/>
          <p:nvPr/>
        </p:nvSpPr>
        <p:spPr>
          <a:xfrm>
            <a:off x="9233280" y="2328480"/>
            <a:ext cx="2541240" cy="3199680"/>
          </a:xfrm>
          <a:prstGeom prst="rect">
            <a:avLst/>
          </a:prstGeom>
          <a:solidFill>
            <a:schemeClr val="accent4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cxnSp>
        <p:nvCxnSpPr>
          <p:cNvPr id="150" name="Прямая соединительная линия 46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ffffff"/>
            </a:solidFill>
            <a:round/>
          </a:ln>
        </p:spPr>
      </p:cxnSp>
      <p:cxnSp>
        <p:nvCxnSpPr>
          <p:cNvPr id="151" name="Прямая соединительная линия 48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ffffff"/>
            </a:solidFill>
            <a:round/>
          </a:ln>
        </p:spPr>
      </p:cxnSp>
      <p:cxnSp>
        <p:nvCxnSpPr>
          <p:cNvPr id="152" name="Прямая соединительная линия 50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ffffff"/>
            </a:solidFill>
            <a:round/>
          </a:ln>
        </p:spPr>
      </p:cxnSp>
      <p:cxnSp>
        <p:nvCxnSpPr>
          <p:cNvPr id="153" name="Прямая соединительная линия 52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ffffff"/>
            </a:solidFill>
            <a:round/>
          </a:ln>
        </p:spPr>
      </p:cxnSp>
      <p:sp>
        <p:nvSpPr>
          <p:cNvPr id="154" name="PlaceHolder 1"/>
          <p:cNvSpPr>
            <a:spLocks noGrp="1"/>
          </p:cNvSpPr>
          <p:nvPr>
            <p:ph type="ftr" idx="27"/>
          </p:nvPr>
        </p:nvSpPr>
        <p:spPr>
          <a:xfrm>
            <a:off x="5364360" y="6400800"/>
            <a:ext cx="146232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lt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trike="noStrike" u="none">
                <a:solidFill>
                  <a:schemeClr val="lt1"/>
                </a:solidFill>
                <a:uFillTx/>
                <a:latin typeface="Century Gothic"/>
              </a:rPr>
              <a:t> </a:t>
            </a:r>
            <a:endParaRPr b="0" lang="ru-RU" sz="10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sldNum" idx="28"/>
          </p:nvPr>
        </p:nvSpPr>
        <p:spPr>
          <a:xfrm>
            <a:off x="83808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lt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08C5CEF3-653A-49DC-8F58-238F059F69A6}" type="slidenum">
              <a:rPr b="0" lang="ru-RU" sz="1000" strike="noStrike" u="none">
                <a:solidFill>
                  <a:schemeClr val="lt1"/>
                </a:solidFill>
                <a:uFillTx/>
                <a:latin typeface="Century Gothic"/>
              </a:rPr>
              <a:t>1</a:t>
            </a:fld>
            <a:endParaRPr b="0" lang="ru-RU" sz="10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dt" idx="29"/>
          </p:nvPr>
        </p:nvSpPr>
        <p:spPr>
          <a:xfrm>
            <a:off x="10629000" y="6400800"/>
            <a:ext cx="63936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ffffff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ffffff"/>
                </a:solidFill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7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58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59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60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161" name="Фигура Google;1149;p53"/>
          <p:cNvSpPr/>
          <p:nvPr/>
        </p:nvSpPr>
        <p:spPr>
          <a:xfrm>
            <a:off x="663480" y="1967760"/>
            <a:ext cx="2543040" cy="208476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62" name="Фигура Google;1149;p53"/>
          <p:cNvSpPr/>
          <p:nvPr/>
        </p:nvSpPr>
        <p:spPr>
          <a:xfrm>
            <a:off x="663480" y="4338000"/>
            <a:ext cx="2543040" cy="208476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63" name="Фигура Google;1149;p53"/>
          <p:cNvSpPr/>
          <p:nvPr/>
        </p:nvSpPr>
        <p:spPr>
          <a:xfrm>
            <a:off x="3509640" y="1967760"/>
            <a:ext cx="2543040" cy="208476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64" name="Фигура Google;1149;p53"/>
          <p:cNvSpPr/>
          <p:nvPr/>
        </p:nvSpPr>
        <p:spPr>
          <a:xfrm>
            <a:off x="3509640" y="4338000"/>
            <a:ext cx="2543040" cy="208476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65" name="Фигура Google;1149;p53"/>
          <p:cNvSpPr/>
          <p:nvPr/>
        </p:nvSpPr>
        <p:spPr>
          <a:xfrm>
            <a:off x="6355800" y="1965240"/>
            <a:ext cx="2543040" cy="208476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66" name="Фигура Google;1149;p53"/>
          <p:cNvSpPr/>
          <p:nvPr/>
        </p:nvSpPr>
        <p:spPr>
          <a:xfrm>
            <a:off x="6355800" y="4335480"/>
            <a:ext cx="2543040" cy="208476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67" name="Фигура Google;1149;p53"/>
          <p:cNvSpPr/>
          <p:nvPr/>
        </p:nvSpPr>
        <p:spPr>
          <a:xfrm>
            <a:off x="9201960" y="1965240"/>
            <a:ext cx="2543040" cy="208476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68" name="Фигура Google;1149;p53"/>
          <p:cNvSpPr/>
          <p:nvPr/>
        </p:nvSpPr>
        <p:spPr>
          <a:xfrm>
            <a:off x="9201960" y="4335480"/>
            <a:ext cx="2543040" cy="2084760"/>
          </a:xfrm>
          <a:prstGeom prst="rect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Прямая соединительная линия 7"/>
          <p:cNvCxnSpPr/>
          <p:nvPr/>
        </p:nvCxnSpPr>
        <p:spPr>
          <a:xfrm>
            <a:off x="0" y="6535800"/>
            <a:ext cx="8388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70" name="Прямая соединительная линия 13"/>
          <p:cNvCxnSpPr/>
          <p:nvPr/>
        </p:nvCxnSpPr>
        <p:spPr>
          <a:xfrm>
            <a:off x="1204920" y="6535800"/>
            <a:ext cx="416124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71" name="Прямая соединительная линия 15"/>
          <p:cNvCxnSpPr/>
          <p:nvPr/>
        </p:nvCxnSpPr>
        <p:spPr>
          <a:xfrm>
            <a:off x="6801840" y="6528600"/>
            <a:ext cx="384120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cxnSp>
        <p:nvCxnSpPr>
          <p:cNvPr id="172" name="Прямая соединительная линия 19"/>
          <p:cNvCxnSpPr/>
          <p:nvPr/>
        </p:nvCxnSpPr>
        <p:spPr>
          <a:xfrm>
            <a:off x="11276280" y="6528600"/>
            <a:ext cx="915120" cy="720"/>
          </a:xfrm>
          <a:prstGeom prst="straightConnector1">
            <a:avLst/>
          </a:prstGeom>
          <a:ln w="12700">
            <a:solidFill>
              <a:srgbClr val="000000"/>
            </a:solidFill>
            <a:round/>
          </a:ln>
        </p:spPr>
      </p:cxnSp>
      <p:sp>
        <p:nvSpPr>
          <p:cNvPr id="173" name="Фигура Google;1247;p56"/>
          <p:cNvSpPr/>
          <p:nvPr/>
        </p:nvSpPr>
        <p:spPr>
          <a:xfrm>
            <a:off x="5607000" y="347040"/>
            <a:ext cx="6281280" cy="1038960"/>
          </a:xfrm>
          <a:prstGeom prst="rect">
            <a:avLst/>
          </a:prstGeom>
          <a:solidFill>
            <a:schemeClr val="accent3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accent2"/>
              </a:solidFill>
              <a:uFillTx/>
              <a:latin typeface="Century Gothic"/>
              <a:ea typeface="Karla"/>
            </a:endParaRPr>
          </a:p>
        </p:txBody>
      </p:sp>
      <p:sp>
        <p:nvSpPr>
          <p:cNvPr id="174" name="Фигура Google;1264;p56"/>
          <p:cNvSpPr/>
          <p:nvPr/>
        </p:nvSpPr>
        <p:spPr>
          <a:xfrm>
            <a:off x="5607000" y="1623600"/>
            <a:ext cx="6281280" cy="1038960"/>
          </a:xfrm>
          <a:prstGeom prst="rect">
            <a:avLst/>
          </a:prstGeom>
          <a:solidFill>
            <a:schemeClr val="accent3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Century Gothic"/>
              <a:ea typeface="Karla"/>
            </a:endParaRPr>
          </a:p>
        </p:txBody>
      </p:sp>
      <p:sp>
        <p:nvSpPr>
          <p:cNvPr id="175" name="Фигура Google;1278;p56"/>
          <p:cNvSpPr/>
          <p:nvPr/>
        </p:nvSpPr>
        <p:spPr>
          <a:xfrm>
            <a:off x="5607000" y="2926080"/>
            <a:ext cx="6281280" cy="1038960"/>
          </a:xfrm>
          <a:prstGeom prst="rect">
            <a:avLst/>
          </a:prstGeom>
          <a:solidFill>
            <a:schemeClr val="accent3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Century Gothic"/>
              <a:ea typeface="Karla"/>
            </a:endParaRPr>
          </a:p>
        </p:txBody>
      </p:sp>
      <p:sp>
        <p:nvSpPr>
          <p:cNvPr id="176" name="Фигура Google;1278;p56"/>
          <p:cNvSpPr/>
          <p:nvPr/>
        </p:nvSpPr>
        <p:spPr>
          <a:xfrm>
            <a:off x="5607000" y="4223160"/>
            <a:ext cx="6281280" cy="1038960"/>
          </a:xfrm>
          <a:prstGeom prst="rect">
            <a:avLst/>
          </a:prstGeom>
          <a:solidFill>
            <a:schemeClr val="accent3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Century Gothic"/>
              <a:ea typeface="Karla"/>
            </a:endParaRPr>
          </a:p>
        </p:txBody>
      </p:sp>
      <p:sp>
        <p:nvSpPr>
          <p:cNvPr id="177" name="Фигура Google;1278;p56"/>
          <p:cNvSpPr/>
          <p:nvPr/>
        </p:nvSpPr>
        <p:spPr>
          <a:xfrm>
            <a:off x="5607000" y="5519520"/>
            <a:ext cx="6281280" cy="1038960"/>
          </a:xfrm>
          <a:prstGeom prst="rect">
            <a:avLst/>
          </a:prstGeom>
          <a:solidFill>
            <a:schemeClr val="accent3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Century Gothic"/>
              <a:ea typeface="Karla"/>
            </a:endParaRPr>
          </a:p>
        </p:txBody>
      </p:sp>
      <p:sp>
        <p:nvSpPr>
          <p:cNvPr id="178" name="Фигура Google;1268;p56"/>
          <p:cNvSpPr/>
          <p:nvPr/>
        </p:nvSpPr>
        <p:spPr>
          <a:xfrm>
            <a:off x="4348800" y="1637640"/>
            <a:ext cx="969120" cy="969120"/>
          </a:xfrm>
          <a:prstGeom prst="ellipse">
            <a:avLst/>
          </a:prstGeom>
          <a:solidFill>
            <a:schemeClr val="accent3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79" name="Фигура Google;1282;p56"/>
          <p:cNvSpPr/>
          <p:nvPr/>
        </p:nvSpPr>
        <p:spPr>
          <a:xfrm>
            <a:off x="4348800" y="2927160"/>
            <a:ext cx="969120" cy="969120"/>
          </a:xfrm>
          <a:prstGeom prst="ellipse">
            <a:avLst/>
          </a:prstGeom>
          <a:solidFill>
            <a:schemeClr val="accent3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80" name="Фигура Google;1282;p56"/>
          <p:cNvSpPr/>
          <p:nvPr/>
        </p:nvSpPr>
        <p:spPr>
          <a:xfrm>
            <a:off x="4348800" y="4277160"/>
            <a:ext cx="969120" cy="969120"/>
          </a:xfrm>
          <a:prstGeom prst="ellipse">
            <a:avLst/>
          </a:prstGeom>
          <a:solidFill>
            <a:schemeClr val="accent3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81" name="Фигура Google;1282;p56"/>
          <p:cNvSpPr/>
          <p:nvPr/>
        </p:nvSpPr>
        <p:spPr>
          <a:xfrm>
            <a:off x="4348800" y="5568480"/>
            <a:ext cx="969120" cy="969120"/>
          </a:xfrm>
          <a:prstGeom prst="ellipse">
            <a:avLst/>
          </a:prstGeom>
          <a:solidFill>
            <a:schemeClr val="accent3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82" name="Фигура Google;1251;p56"/>
          <p:cNvSpPr/>
          <p:nvPr/>
        </p:nvSpPr>
        <p:spPr>
          <a:xfrm>
            <a:off x="4348800" y="361080"/>
            <a:ext cx="969120" cy="969120"/>
          </a:xfrm>
          <a:prstGeom prst="ellipse">
            <a:avLst/>
          </a:prstGeom>
          <a:solidFill>
            <a:schemeClr val="accent3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83" name="Фигура Google;1248;p56"/>
          <p:cNvSpPr/>
          <p:nvPr/>
        </p:nvSpPr>
        <p:spPr>
          <a:xfrm>
            <a:off x="5512320" y="241560"/>
            <a:ext cx="6281280" cy="1038960"/>
          </a:xfrm>
          <a:prstGeom prst="rect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Century Gothic"/>
              <a:ea typeface="Karla"/>
            </a:endParaRPr>
          </a:p>
        </p:txBody>
      </p:sp>
      <p:sp>
        <p:nvSpPr>
          <p:cNvPr id="184" name="Фигура Google;1265;p56"/>
          <p:cNvSpPr/>
          <p:nvPr/>
        </p:nvSpPr>
        <p:spPr>
          <a:xfrm>
            <a:off x="5512320" y="1518120"/>
            <a:ext cx="6281280" cy="1038960"/>
          </a:xfrm>
          <a:prstGeom prst="rect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Century Gothic"/>
              <a:ea typeface="Karla"/>
            </a:endParaRPr>
          </a:p>
        </p:txBody>
      </p:sp>
      <p:sp>
        <p:nvSpPr>
          <p:cNvPr id="185" name="Фигура Google;1279;p56"/>
          <p:cNvSpPr/>
          <p:nvPr/>
        </p:nvSpPr>
        <p:spPr>
          <a:xfrm>
            <a:off x="5512320" y="2807640"/>
            <a:ext cx="6281280" cy="1038960"/>
          </a:xfrm>
          <a:prstGeom prst="rect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Century Gothic"/>
              <a:ea typeface="Karla"/>
            </a:endParaRPr>
          </a:p>
        </p:txBody>
      </p:sp>
      <p:sp>
        <p:nvSpPr>
          <p:cNvPr id="186" name="Фигура Google;1279;p56"/>
          <p:cNvSpPr/>
          <p:nvPr/>
        </p:nvSpPr>
        <p:spPr>
          <a:xfrm>
            <a:off x="5512320" y="4117320"/>
            <a:ext cx="6281280" cy="1038960"/>
          </a:xfrm>
          <a:prstGeom prst="rect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Century Gothic"/>
              <a:ea typeface="Karla"/>
            </a:endParaRPr>
          </a:p>
        </p:txBody>
      </p:sp>
      <p:sp>
        <p:nvSpPr>
          <p:cNvPr id="187" name="Фигура Google;1279;p56"/>
          <p:cNvSpPr/>
          <p:nvPr/>
        </p:nvSpPr>
        <p:spPr>
          <a:xfrm>
            <a:off x="5512320" y="5413680"/>
            <a:ext cx="6281280" cy="1038960"/>
          </a:xfrm>
          <a:prstGeom prst="rect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Century Gothic"/>
              <a:ea typeface="Karla"/>
            </a:endParaRPr>
          </a:p>
        </p:txBody>
      </p:sp>
      <p:sp>
        <p:nvSpPr>
          <p:cNvPr id="188" name="Фигура Google;1251;p56"/>
          <p:cNvSpPr/>
          <p:nvPr/>
        </p:nvSpPr>
        <p:spPr>
          <a:xfrm>
            <a:off x="4290480" y="303120"/>
            <a:ext cx="969120" cy="969120"/>
          </a:xfrm>
          <a:prstGeom prst="ellipse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89" name="Фигура Google;1268;p56"/>
          <p:cNvSpPr/>
          <p:nvPr/>
        </p:nvSpPr>
        <p:spPr>
          <a:xfrm>
            <a:off x="4290480" y="1579680"/>
            <a:ext cx="969120" cy="969120"/>
          </a:xfrm>
          <a:prstGeom prst="ellipse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90" name="Фигура Google;1282;p56"/>
          <p:cNvSpPr/>
          <p:nvPr/>
        </p:nvSpPr>
        <p:spPr>
          <a:xfrm>
            <a:off x="4290480" y="2869200"/>
            <a:ext cx="969120" cy="969120"/>
          </a:xfrm>
          <a:prstGeom prst="ellipse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91" name="Фигура Google;1282;p56"/>
          <p:cNvSpPr/>
          <p:nvPr/>
        </p:nvSpPr>
        <p:spPr>
          <a:xfrm>
            <a:off x="4290480" y="4217760"/>
            <a:ext cx="969120" cy="969120"/>
          </a:xfrm>
          <a:prstGeom prst="ellipse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92" name="Фигура Google;1282;p56"/>
          <p:cNvSpPr/>
          <p:nvPr/>
        </p:nvSpPr>
        <p:spPr>
          <a:xfrm>
            <a:off x="4290480" y="5510520"/>
            <a:ext cx="969120" cy="969120"/>
          </a:xfrm>
          <a:prstGeom prst="ellipse">
            <a:avLst/>
          </a:prstGeom>
          <a:solidFill>
            <a:schemeClr val="accent5"/>
          </a:solidFill>
          <a:ln w="254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trike="noStrike" u="none">
              <a:solidFill>
                <a:schemeClr val="lt1"/>
              </a:solidFill>
              <a:uFillTx/>
              <a:latin typeface="Karla"/>
              <a:ea typeface="Karla"/>
            </a:endParaRPr>
          </a:p>
        </p:txBody>
      </p:sp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trike="noStrike" u="non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1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4" Type="http://schemas.openxmlformats.org/officeDocument/2006/relationships/image" Target="../media/image11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hyperlink" Target="https://max.ru/id4209001370_gos" TargetMode="External"/><Relationship Id="rId2" Type="http://schemas.openxmlformats.org/officeDocument/2006/relationships/hyperlink" Target="https://ipk.kuz-edu.ru/" TargetMode="External"/><Relationship Id="rId3" Type="http://schemas.openxmlformats.org/officeDocument/2006/relationships/hyperlink" Target="https://vk.ru/kripkipro" TargetMode="External"/><Relationship Id="rId4" Type="http://schemas.openxmlformats.org/officeDocument/2006/relationships/image" Target="../media/image13.jpeg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1463040" y="1504440"/>
            <a:ext cx="5326920" cy="2126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3600" strike="noStrike" u="none">
                <a:solidFill>
                  <a:schemeClr val="dk1"/>
                </a:solidFill>
                <a:uFillTx/>
                <a:latin typeface="Century Gothic"/>
              </a:rPr>
              <a:t>Цифровой образ школы: как вести соцсети правильно, этично и эффективно</a:t>
            </a: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subTitle"/>
          </p:nvPr>
        </p:nvSpPr>
        <p:spPr>
          <a:xfrm>
            <a:off x="1463040" y="4014360"/>
            <a:ext cx="4872960" cy="834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54720" indent="0" defTabSz="914400">
              <a:lnSpc>
                <a:spcPct val="12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Разделение личного бренда, безопасность, контент и оценка результатов.</a:t>
            </a: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03" name="Рисунок 4" descr=""/>
          <p:cNvPicPr/>
          <p:nvPr/>
        </p:nvPicPr>
        <p:blipFill>
          <a:blip r:embed="rId1"/>
          <a:srcRect l="20819" t="0" r="20819" b="0"/>
          <a:stretch/>
        </p:blipFill>
        <p:spPr>
          <a:xfrm>
            <a:off x="7246800" y="812160"/>
            <a:ext cx="3834000" cy="4928040"/>
          </a:xfrm>
          <a:prstGeom prst="rect">
            <a:avLst/>
          </a:prstGeom>
          <a:noFill/>
          <a:ln w="25400">
            <a:solidFill>
              <a:srgbClr val="000000"/>
            </a:solidFill>
            <a:round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1170000" y="1195560"/>
            <a:ext cx="5904360" cy="762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2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Личный бренд руководителя </a:t>
            </a:r>
            <a:br>
              <a:rPr sz="2400"/>
            </a:br>
            <a:r>
              <a:rPr b="1" lang="ru-RU" sz="2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Официальный канал школы</a:t>
            </a:r>
            <a:br>
              <a:rPr sz="2400"/>
            </a:br>
            <a:endParaRPr b="0" lang="ru-RU" sz="2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/>
          </p:nvPr>
        </p:nvSpPr>
        <p:spPr>
          <a:xfrm>
            <a:off x="1170000" y="1961640"/>
            <a:ext cx="5621400" cy="432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54720" indent="0" defTabSz="914400">
              <a:lnSpc>
                <a:spcPct val="120000"/>
              </a:lnSpc>
              <a:buNone/>
              <a:tabLst>
                <a:tab algn="l" pos="0"/>
              </a:tabLst>
            </a:pPr>
            <a:r>
              <a:rPr b="1" i="1" lang="ru-RU" sz="18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Два капитана: разделяем личное и общественное</a:t>
            </a: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sldNum" idx="33"/>
          </p:nvPr>
        </p:nvSpPr>
        <p:spPr>
          <a:xfrm>
            <a:off x="396252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lt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4933C563-FD7F-407A-BD67-237AB97C0E9E}" type="slidenum">
              <a:rPr b="0" lang="ru-RU" sz="1000" strike="noStrike" u="none">
                <a:solidFill>
                  <a:schemeClr val="lt1"/>
                </a:solidFill>
                <a:uFillTx/>
                <a:latin typeface="Century Gothic"/>
              </a:rPr>
              <a:t>1</a:t>
            </a:fld>
            <a:endParaRPr b="0" lang="ru-RU" sz="1000" strike="noStrike" u="none">
              <a:solidFill>
                <a:srgbClr val="ffffff"/>
              </a:solidFill>
              <a:uFillTx/>
              <a:latin typeface="Times New Roman"/>
            </a:endParaRPr>
          </a:p>
        </p:txBody>
      </p:sp>
      <p:pic>
        <p:nvPicPr>
          <p:cNvPr id="207" name="Рисунок 9" descr=""/>
          <p:cNvPicPr/>
          <p:nvPr/>
        </p:nvPicPr>
        <p:blipFill>
          <a:blip r:embed="rId1"/>
          <a:srcRect l="31049" t="0" r="31049" b="0"/>
          <a:stretch/>
        </p:blipFill>
        <p:spPr>
          <a:xfrm>
            <a:off x="10044720" y="312840"/>
            <a:ext cx="1791000" cy="303552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</p:pic>
      <p:sp>
        <p:nvSpPr>
          <p:cNvPr id="208" name="Объект 3"/>
          <p:cNvSpPr/>
          <p:nvPr/>
        </p:nvSpPr>
        <p:spPr>
          <a:xfrm>
            <a:off x="1170000" y="2400840"/>
            <a:ext cx="5277600" cy="351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54720" defTabSz="914400">
              <a:lnSpc>
                <a:spcPct val="107000"/>
              </a:lnSpc>
              <a:spcAft>
                <a:spcPts val="799"/>
              </a:spcAft>
              <a:tabLst>
                <a:tab algn="l" pos="0"/>
              </a:tabLst>
            </a:pPr>
            <a:r>
              <a:rPr b="1" lang="ru-RU" sz="12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Официальный канал </a:t>
            </a:r>
            <a:r>
              <a:rPr b="0" lang="ru-RU" sz="12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— это голос школы: лицо учреждения для родителей, учеников и партнёров.</a:t>
            </a:r>
            <a:br>
              <a:rPr sz="1200"/>
            </a:br>
            <a:r>
              <a:rPr b="1" lang="ru-RU" sz="12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Темы: </a:t>
            </a:r>
            <a:r>
              <a:rPr b="0" lang="ru-RU" sz="12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нормативные документы, школьные события, образовательные программы, достижения учреждения, важные объявления.</a:t>
            </a:r>
            <a:br>
              <a:rPr sz="1200"/>
            </a:br>
            <a:endParaRPr b="0" lang="ru-RU" sz="1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marL="54720" defTabSz="914400">
              <a:lnSpc>
                <a:spcPct val="107000"/>
              </a:lnSpc>
              <a:spcAft>
                <a:spcPts val="799"/>
              </a:spcAft>
              <a:tabLst>
                <a:tab algn="l" pos="0"/>
              </a:tabLst>
            </a:pPr>
            <a:r>
              <a:rPr b="1" lang="ru-RU" sz="12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Личный бренд директора </a:t>
            </a:r>
            <a:r>
              <a:rPr b="0" lang="ru-RU" sz="12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— это голос Человека:</a:t>
            </a:r>
            <a:r>
              <a:rPr b="0" lang="en-US" sz="12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 </a:t>
            </a:r>
            <a:r>
              <a:rPr b="0" lang="ru-RU" sz="12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Площадка для профессионального мнения, обмена опытом с коллегами.</a:t>
            </a:r>
            <a:endParaRPr b="0" lang="ru-RU" sz="1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marL="54720" defTabSz="914400">
              <a:lnSpc>
                <a:spcPct val="107000"/>
              </a:lnSpc>
              <a:spcAft>
                <a:spcPts val="799"/>
              </a:spcAft>
              <a:tabLst>
                <a:tab algn="l" pos="0"/>
              </a:tabLst>
            </a:pPr>
            <a:r>
              <a:rPr b="1" lang="ru-RU" sz="12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Темы:</a:t>
            </a:r>
            <a:r>
              <a:rPr b="0" lang="ru-RU" sz="12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 педагогические тренды, личное мнение о реформе образования, участие в конференциях, хобби, связанное с развитием (книги, спорт).</a:t>
            </a:r>
            <a:endParaRPr b="0" lang="ru-RU" sz="1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marL="54720" defTabSz="914400">
              <a:lnSpc>
                <a:spcPct val="107000"/>
              </a:lnSpc>
              <a:spcAft>
                <a:spcPts val="799"/>
              </a:spcAft>
              <a:tabLst>
                <a:tab algn="l" pos="0"/>
              </a:tabLst>
            </a:pPr>
            <a:r>
              <a:rPr b="1" lang="ru-RU" sz="12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Ключевое правило: </a:t>
            </a:r>
            <a:r>
              <a:rPr b="0" lang="ru-RU" sz="12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«Не пишите от имени Школы в личном блоге, и не выносите личные споры в канал Школы».</a:t>
            </a:r>
            <a:endParaRPr b="0" lang="ru-RU" sz="12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marL="54720" defTabSz="914400">
              <a:lnSpc>
                <a:spcPct val="107000"/>
              </a:lnSpc>
              <a:spcAft>
                <a:spcPts val="799"/>
              </a:spcAft>
              <a:tabLst>
                <a:tab algn="l" pos="0"/>
              </a:tabLst>
            </a:pPr>
            <a:br>
              <a:rPr sz="1800"/>
            </a:br>
            <a:endParaRPr b="0" lang="ru-RU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209" name="Рисунок 11" descr=""/>
          <p:cNvPicPr/>
          <p:nvPr/>
        </p:nvPicPr>
        <p:blipFill>
          <a:blip r:embed="rId2"/>
          <a:stretch/>
        </p:blipFill>
        <p:spPr>
          <a:xfrm>
            <a:off x="8262360" y="3639960"/>
            <a:ext cx="2897640" cy="2778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30560" y="467640"/>
            <a:ext cx="6004800" cy="752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000" strike="noStrike" u="none">
                <a:solidFill>
                  <a:schemeClr val="dk1"/>
                </a:solidFill>
                <a:uFillTx/>
                <a:latin typeface="Century Gothic"/>
              </a:rPr>
              <a:t>Безопасность и этика</a:t>
            </a:r>
            <a:endParaRPr b="0" lang="ru-RU" sz="4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/>
          </p:nvPr>
        </p:nvSpPr>
        <p:spPr>
          <a:xfrm>
            <a:off x="477720" y="1583280"/>
            <a:ext cx="5024520" cy="459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Не навреди: </a:t>
            </a:r>
            <a:br>
              <a:rPr sz="1400"/>
            </a:br>
            <a:r>
              <a:rPr b="0" lang="ru-RU" sz="1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Главные правила цифровой безопасности и этики.</a:t>
            </a:r>
            <a:endParaRPr b="0" lang="ru-RU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914400">
              <a:lnSpc>
                <a:spcPct val="107000"/>
              </a:lnSpc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Закон о персональных данных (152-ФЗ)</a:t>
            </a:r>
            <a:br>
              <a:rPr sz="1400"/>
            </a:br>
            <a:r>
              <a:rPr b="0" lang="ru-RU" sz="1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Никаких ФИО учеников без письменного согласия родителей.</a:t>
            </a:r>
            <a:br>
              <a:rPr sz="1400"/>
            </a:br>
            <a:r>
              <a:rPr b="0" lang="ru-RU" sz="1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Никаких фотографий с геолокацией «дом/школа» на фоне.</a:t>
            </a:r>
            <a:br>
              <a:rPr sz="1400"/>
            </a:br>
            <a:r>
              <a:rPr b="0" lang="ru-RU" sz="1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Никаких списков оценок, даже в шутку.</a:t>
            </a:r>
            <a:endParaRPr b="0" lang="ru-RU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914400">
              <a:lnSpc>
                <a:spcPct val="107000"/>
              </a:lnSpc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Этический кодекс: </a:t>
            </a:r>
            <a:br>
              <a:rPr sz="1400"/>
            </a:br>
            <a:r>
              <a:rPr b="0" lang="ru-RU" sz="1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Никаких публичных порицаний. Если есть проблема с учеником или родителем — решаем её лично, а не в комментариях.</a:t>
            </a:r>
            <a:br>
              <a:rPr sz="1400"/>
            </a:br>
            <a:r>
              <a:rPr b="0" lang="ru-RU" sz="1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Уважение к коллегам. Не выносим внутренние конфликты.</a:t>
            </a:r>
            <a:br>
              <a:rPr sz="1400"/>
            </a:br>
            <a:r>
              <a:rPr b="0" lang="ru-RU" sz="1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Проверка фактов. Не публикуем слухи и непроверенную информацию</a:t>
            </a:r>
            <a:r>
              <a:rPr b="0" lang="ru-RU" sz="12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.</a:t>
            </a:r>
            <a:endParaRPr b="0" lang="ru-RU" sz="1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914400">
              <a:lnSpc>
                <a:spcPct val="107000"/>
              </a:lnSpc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Правило «Золотой паузы»:</a:t>
            </a:r>
            <a:br>
              <a:rPr sz="1400"/>
            </a:br>
            <a:r>
              <a:rPr b="0" lang="ru-RU" sz="1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Прежде чем опубликовать острый или эмоциональный пост, отложите его на 1 час. Перечитайте. Если желание публиковать пропало — не публикуйте.</a:t>
            </a:r>
            <a:endParaRPr b="0" lang="ru-RU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2" name="Рисунок 5"/>
          <p:cNvSpPr/>
          <p:nvPr/>
        </p:nvSpPr>
        <p:spPr>
          <a:xfrm>
            <a:off x="5504040" y="420840"/>
            <a:ext cx="5896800" cy="5896800"/>
          </a:xfrm>
          <a:prstGeom prst="ellipse">
            <a:avLst/>
          </a:prstGeom>
          <a:blipFill rotWithShape="0">
            <a:blip r:embed="rId1"/>
            <a:srcRect/>
            <a:stretch/>
          </a:blipFill>
          <a:ln w="254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Рисунок 8" descr=""/>
          <p:cNvPicPr/>
          <p:nvPr/>
        </p:nvPicPr>
        <p:blipFill>
          <a:blip r:embed="rId1"/>
          <a:stretch/>
        </p:blipFill>
        <p:spPr>
          <a:xfrm>
            <a:off x="6589440" y="1492560"/>
            <a:ext cx="5078520" cy="3692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604440" y="271800"/>
            <a:ext cx="10982520" cy="573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7000"/>
              </a:lnSpc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ru-RU" sz="4800" strike="noStrike" u="none">
                <a:solidFill>
                  <a:schemeClr val="dk1"/>
                </a:solidFill>
                <a:uFillTx/>
                <a:latin typeface="Century Gothic"/>
              </a:rPr>
              <a:t>            </a:t>
            </a:r>
            <a:r>
              <a:rPr b="0" lang="ru-RU" sz="4800" strike="noStrike" u="none">
                <a:solidFill>
                  <a:schemeClr val="dk1"/>
                </a:solidFill>
                <a:uFillTx/>
                <a:latin typeface="Century Gothic"/>
              </a:rPr>
              <a:t>Оценка    эффективности</a:t>
            </a:r>
            <a:br>
              <a:rPr sz="6000"/>
            </a:b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Как понять, что мы всё делаем правильно? </a:t>
            </a:r>
            <a:br>
              <a:rPr sz="2400"/>
            </a:b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Ключевые метрики.</a:t>
            </a:r>
            <a:br>
              <a:rPr sz="2400"/>
            </a:br>
            <a:br>
              <a:rPr sz="2400"/>
            </a:b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Охват (Reach): </a:t>
            </a: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сколько уникальных людей увидели </a:t>
            </a:r>
            <a:br>
              <a:rPr sz="2000"/>
            </a:b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наш контент. Показывает, растём ли мы.</a:t>
            </a:r>
            <a:br>
              <a:rPr sz="2000"/>
            </a:br>
            <a:br>
              <a:rPr sz="2000"/>
            </a:b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Вовлечённость: </a:t>
            </a:r>
            <a:br>
              <a:rPr sz="2400"/>
            </a:b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(лайки + комментарии + репосты) / охват.</a:t>
            </a:r>
            <a:r>
              <a:rPr b="0" lang="ru-RU" sz="28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 </a:t>
            </a:r>
            <a:br>
              <a:rPr sz="2800"/>
            </a:b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Показывает, интересен ли наш контент.</a:t>
            </a:r>
            <a:br>
              <a:rPr sz="2000"/>
            </a:br>
            <a:br>
              <a:rPr sz="2000"/>
            </a:br>
            <a:r>
              <a:rPr b="0" lang="ru-RU" sz="24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Рост подписчиков: </a:t>
            </a:r>
            <a:br>
              <a:rPr sz="2400"/>
            </a:b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естественный прирост говорит о привлекательности канала.</a:t>
            </a:r>
            <a:br>
              <a:rPr sz="2000"/>
            </a:br>
            <a:r>
              <a:rPr b="0" lang="ru-RU" sz="16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Позитивные отзывы от родителей в личных беседах.</a:t>
            </a:r>
            <a:br>
              <a:rPr sz="1600"/>
            </a:br>
            <a:r>
              <a:rPr b="0" lang="ru-RU" sz="16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Рост числа абитуриентов, которые ссылаются на канал как на источник информации.</a:t>
            </a:r>
            <a:br>
              <a:rPr sz="1600"/>
            </a:br>
            <a:br>
              <a:rPr sz="1600"/>
            </a:b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sldNum" idx="34"/>
          </p:nvPr>
        </p:nvSpPr>
        <p:spPr>
          <a:xfrm>
            <a:off x="83808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126AC907-2FA7-4030-92CD-355E9AD87A16}" type="slidenum"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1</a:t>
            </a:fld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ftr" idx="35"/>
          </p:nvPr>
        </p:nvSpPr>
        <p:spPr>
          <a:xfrm>
            <a:off x="5364360" y="6400800"/>
            <a:ext cx="146232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Цифровой образ школы</a:t>
            </a:r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 type="dt" idx="36"/>
          </p:nvPr>
        </p:nvSpPr>
        <p:spPr>
          <a:xfrm>
            <a:off x="10629000" y="6400800"/>
            <a:ext cx="63936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2026</a:t>
            </a:r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604440" y="271800"/>
            <a:ext cx="10982520" cy="1426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107000"/>
              </a:lnSpc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uFillTx/>
                <a:latin typeface="Century Gothic"/>
              </a:rPr>
              <a:t>ДО и ПОСЛЕ</a:t>
            </a:r>
            <a:br>
              <a:rPr sz="4400"/>
            </a:br>
            <a:r>
              <a:rPr b="0" lang="ru-RU" sz="3600" strike="noStrike" u="none">
                <a:solidFill>
                  <a:schemeClr val="dk1"/>
                </a:solidFill>
                <a:uFillTx/>
                <a:latin typeface="Century Gothic"/>
              </a:rPr>
              <a:t>обработка фото</a:t>
            </a:r>
            <a:br>
              <a:rPr sz="4800"/>
            </a:br>
            <a:br>
              <a:rPr sz="6000"/>
            </a:br>
            <a:br>
              <a:rPr sz="2400"/>
            </a:br>
            <a:br>
              <a:rPr sz="2400"/>
            </a:br>
            <a:br>
              <a:rPr sz="3600"/>
            </a:br>
            <a:endParaRPr b="0" lang="ru-RU" sz="3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sldNum" idx="37"/>
          </p:nvPr>
        </p:nvSpPr>
        <p:spPr>
          <a:xfrm>
            <a:off x="83808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1106D6F7-9D05-426D-A309-35FE2E485A41}" type="slidenum"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1</a:t>
            </a:fld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ftr" idx="38"/>
          </p:nvPr>
        </p:nvSpPr>
        <p:spPr>
          <a:xfrm>
            <a:off x="5364360" y="6400800"/>
            <a:ext cx="146232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Цифровой образ школы</a:t>
            </a:r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1" name="PlaceHolder 4"/>
          <p:cNvSpPr>
            <a:spLocks noGrp="1"/>
          </p:cNvSpPr>
          <p:nvPr>
            <p:ph type="dt" idx="39"/>
          </p:nvPr>
        </p:nvSpPr>
        <p:spPr>
          <a:xfrm>
            <a:off x="10629000" y="6400800"/>
            <a:ext cx="63936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2026</a:t>
            </a:r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pic>
        <p:nvPicPr>
          <p:cNvPr id="222" name="Рисунок 5" descr=""/>
          <p:cNvPicPr/>
          <p:nvPr/>
        </p:nvPicPr>
        <p:blipFill>
          <a:blip r:embed="rId1"/>
          <a:stretch/>
        </p:blipFill>
        <p:spPr>
          <a:xfrm>
            <a:off x="7314840" y="2772360"/>
            <a:ext cx="3633840" cy="255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3" name="Рисунок 7" descr=""/>
          <p:cNvPicPr/>
          <p:nvPr/>
        </p:nvPicPr>
        <p:blipFill>
          <a:blip r:embed="rId2"/>
          <a:stretch/>
        </p:blipFill>
        <p:spPr>
          <a:xfrm>
            <a:off x="1010880" y="1998000"/>
            <a:ext cx="5218200" cy="3913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604440" y="271800"/>
            <a:ext cx="10982520" cy="175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107000"/>
              </a:lnSpc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chemeClr val="dk1"/>
                </a:solidFill>
                <a:uFillTx/>
                <a:latin typeface="Century Gothic"/>
              </a:rPr>
              <a:t>Визуальный контент</a:t>
            </a:r>
            <a:br>
              <a:rPr sz="4400"/>
            </a:br>
            <a:r>
              <a:rPr b="0" lang="ru-RU" sz="28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Картинка стоит тысячи слов. Какие фото работают на имидж школы?</a:t>
            </a:r>
            <a:br>
              <a:rPr sz="2800"/>
            </a:b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1-3-5 фото (общий план, средний и крупный)</a:t>
            </a:r>
            <a:br>
              <a:rPr sz="2000"/>
            </a:br>
            <a:br>
              <a:rPr sz="4800"/>
            </a:br>
            <a:br>
              <a:rPr sz="6000"/>
            </a:br>
            <a:br>
              <a:rPr sz="2400"/>
            </a:br>
            <a:br>
              <a:rPr sz="2400"/>
            </a:br>
            <a:br>
              <a:rPr sz="2000"/>
            </a:b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sldNum" idx="40"/>
          </p:nvPr>
        </p:nvSpPr>
        <p:spPr>
          <a:xfrm>
            <a:off x="83808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98BDB740-D09D-4F76-AA81-ED609E8366CF}" type="slidenum"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&lt;номер&gt;</a:t>
            </a:fld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ftr" idx="41"/>
          </p:nvPr>
        </p:nvSpPr>
        <p:spPr>
          <a:xfrm>
            <a:off x="5364360" y="6400800"/>
            <a:ext cx="146232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Цифровой образ школы</a:t>
            </a:r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 type="dt" idx="42"/>
          </p:nvPr>
        </p:nvSpPr>
        <p:spPr>
          <a:xfrm>
            <a:off x="10629000" y="6400800"/>
            <a:ext cx="63936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2026</a:t>
            </a:r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pic>
        <p:nvPicPr>
          <p:cNvPr id="228" name="Рисунок 11" descr=""/>
          <p:cNvPicPr/>
          <p:nvPr/>
        </p:nvPicPr>
        <p:blipFill>
          <a:blip r:embed="rId1"/>
          <a:stretch/>
        </p:blipFill>
        <p:spPr>
          <a:xfrm>
            <a:off x="3011760" y="1982160"/>
            <a:ext cx="2557440" cy="176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9" name="Рисунок 13" descr=""/>
          <p:cNvPicPr/>
          <p:nvPr/>
        </p:nvPicPr>
        <p:blipFill>
          <a:blip r:embed="rId2"/>
          <a:stretch/>
        </p:blipFill>
        <p:spPr>
          <a:xfrm>
            <a:off x="604440" y="1982160"/>
            <a:ext cx="2247480" cy="2718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0" name="Рисунок 15" descr=""/>
          <p:cNvPicPr/>
          <p:nvPr/>
        </p:nvPicPr>
        <p:blipFill>
          <a:blip r:embed="rId3"/>
          <a:stretch/>
        </p:blipFill>
        <p:spPr>
          <a:xfrm>
            <a:off x="3011760" y="3889080"/>
            <a:ext cx="2557440" cy="1708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1" name="Рисунок 18" descr=""/>
          <p:cNvPicPr/>
          <p:nvPr/>
        </p:nvPicPr>
        <p:blipFill>
          <a:blip r:embed="rId4"/>
          <a:stretch/>
        </p:blipFill>
        <p:spPr>
          <a:xfrm>
            <a:off x="6421680" y="1982160"/>
            <a:ext cx="4824360" cy="3966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513360" y="2064600"/>
            <a:ext cx="3723120" cy="2916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5500" strike="noStrike" u="none">
                <a:solidFill>
                  <a:schemeClr val="dk1"/>
                </a:solidFill>
                <a:uFillTx/>
                <a:latin typeface="Century Gothic"/>
              </a:rPr>
              <a:t>Магия текста и абзацев</a:t>
            </a:r>
            <a:br>
              <a:rPr sz="5500"/>
            </a:br>
            <a:r>
              <a:rPr b="0" lang="ru-RU" sz="32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Почему ваш текст не читают? Анатомия хорошего поста.</a:t>
            </a:r>
            <a:br>
              <a:rPr sz="3200"/>
            </a:br>
            <a:endParaRPr b="0" lang="ru-RU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5846400" y="292680"/>
            <a:ext cx="3839760" cy="337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Как правильно писать:</a:t>
            </a:r>
            <a:br>
              <a:rPr sz="1800"/>
            </a:br>
            <a:endParaRPr b="0" lang="ru-RU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/>
          </p:nvPr>
        </p:nvSpPr>
        <p:spPr>
          <a:xfrm>
            <a:off x="5840640" y="1742400"/>
            <a:ext cx="5028480" cy="54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Пишите, как говорите. </a:t>
            </a:r>
            <a:br>
              <a:rPr sz="1300"/>
            </a:br>
            <a:r>
              <a:rPr b="0" lang="ru-RU" sz="13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Просто «осуществляется реализация» → «мы делаем»</a:t>
            </a:r>
            <a:br>
              <a:rPr sz="1300"/>
            </a:br>
            <a:br>
              <a:rPr sz="1300"/>
            </a:br>
            <a:endParaRPr b="0" lang="ru-RU" sz="13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5" name="PlaceHolder 4"/>
          <p:cNvSpPr>
            <a:spLocks noGrp="1"/>
          </p:cNvSpPr>
          <p:nvPr>
            <p:ph/>
          </p:nvPr>
        </p:nvSpPr>
        <p:spPr>
          <a:xfrm>
            <a:off x="5846400" y="2915640"/>
            <a:ext cx="3839760" cy="337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0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Зачем разбивать на абзацы?</a:t>
            </a:r>
            <a:br>
              <a:rPr sz="2000"/>
            </a:br>
            <a:endParaRPr b="0" lang="ru-RU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6" name="PlaceHolder 5"/>
          <p:cNvSpPr>
            <a:spLocks noGrp="1"/>
          </p:cNvSpPr>
          <p:nvPr>
            <p:ph/>
          </p:nvPr>
        </p:nvSpPr>
        <p:spPr>
          <a:xfrm>
            <a:off x="5836680" y="3231360"/>
            <a:ext cx="5028480" cy="777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3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В ленте соцсетей пользователь за 3 секунды решает, читать или пролистать. Сплошное полотно текста закрывают сразу.</a:t>
            </a:r>
            <a:br>
              <a:rPr sz="1300"/>
            </a:br>
            <a:endParaRPr b="0" lang="ru-RU" sz="13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7" name="PlaceHolder 6"/>
          <p:cNvSpPr>
            <a:spLocks noGrp="1"/>
          </p:cNvSpPr>
          <p:nvPr>
            <p:ph/>
          </p:nvPr>
        </p:nvSpPr>
        <p:spPr>
          <a:xfrm>
            <a:off x="5836680" y="4382640"/>
            <a:ext cx="5532480" cy="851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3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пустые строки между абзацами дают глазам отдохнуть и структурируют мысль.</a:t>
            </a:r>
            <a:br>
              <a:rPr sz="1300"/>
            </a:br>
            <a:br>
              <a:rPr sz="1300"/>
            </a:br>
            <a:endParaRPr b="0" lang="ru-RU" sz="13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8" name="PlaceHolder 7"/>
          <p:cNvSpPr>
            <a:spLocks noGrp="1"/>
          </p:cNvSpPr>
          <p:nvPr>
            <p:ph/>
          </p:nvPr>
        </p:nvSpPr>
        <p:spPr>
          <a:xfrm>
            <a:off x="5846400" y="5659560"/>
            <a:ext cx="5028480" cy="563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3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короткие абзацы (2–4 строки) задают быстрый темп чтения</a:t>
            </a:r>
            <a:br>
              <a:rPr sz="1300"/>
            </a:br>
            <a:r>
              <a:rPr b="0" lang="ru-RU" sz="13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длинные (5–7 строк) — для сложных, вдумчивых тем</a:t>
            </a:r>
            <a:endParaRPr b="0" lang="ru-RU" sz="13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9" name="PlaceHolder 8"/>
          <p:cNvSpPr>
            <a:spLocks noGrp="1"/>
          </p:cNvSpPr>
          <p:nvPr>
            <p:ph/>
          </p:nvPr>
        </p:nvSpPr>
        <p:spPr>
          <a:xfrm>
            <a:off x="5846400" y="631080"/>
            <a:ext cx="5603400" cy="646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3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«Перевернутая пирамида»: самое важное — в первом предложении.</a:t>
            </a:r>
            <a:br>
              <a:rPr sz="1300"/>
            </a:br>
            <a:r>
              <a:rPr b="0" lang="ru-RU" sz="13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Один пост = одна мысль. Не пытайтесь рассказать обо всём сразу.</a:t>
            </a:r>
            <a:br>
              <a:rPr sz="1300"/>
            </a:br>
            <a:endParaRPr b="0" lang="ru-RU" sz="13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5820840" y="1334880"/>
            <a:ext cx="4959000" cy="1162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000" strike="noStrike" u="none">
                <a:solidFill>
                  <a:schemeClr val="dk1"/>
                </a:solidFill>
                <a:uFillTx/>
                <a:latin typeface="Century Gothic"/>
              </a:rPr>
              <a:t>Главный принцип ведения канала.</a:t>
            </a:r>
            <a:endParaRPr b="0" lang="ru-RU" sz="4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/>
          </p:nvPr>
        </p:nvSpPr>
        <p:spPr>
          <a:xfrm>
            <a:off x="5961960" y="2944440"/>
            <a:ext cx="4818240" cy="1974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7000"/>
              </a:lnSpc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ru-RU" sz="2800" strike="noStrike" u="none">
                <a:solidFill>
                  <a:schemeClr val="dk1"/>
                </a:solidFill>
                <a:uFillTx/>
                <a:latin typeface="Calibri"/>
                <a:ea typeface="Calibri"/>
              </a:rPr>
              <a:t>«Вести канал школы — значит быть честным, полезным и уважать время и личные границы своей аудитории».</a:t>
            </a:r>
            <a:endParaRPr b="0" lang="ru-RU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sldNum" idx="43"/>
          </p:nvPr>
        </p:nvSpPr>
        <p:spPr>
          <a:xfrm>
            <a:off x="8073000" y="6400800"/>
            <a:ext cx="365040" cy="246240"/>
          </a:xfrm>
          <a:prstGeom prst="rect">
            <a:avLst/>
          </a:prstGeom>
          <a:noFill/>
          <a:ln w="0">
            <a:noFill/>
          </a:ln>
        </p:spPr>
        <p:txBody>
          <a:bodyPr lIns="0" rIns="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000" strike="noStrike" u="none">
                <a:solidFill>
                  <a:schemeClr val="dk1"/>
                </a:solidFill>
                <a:uFillTx/>
                <a:latin typeface="Century Gothic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fld id="{76D45A99-D565-480A-805E-351686BE2AC2}" type="slidenum">
              <a:rPr b="0" lang="ru-RU" sz="1000" strike="noStrike" u="none">
                <a:solidFill>
                  <a:schemeClr val="dk1"/>
                </a:solidFill>
                <a:uFillTx/>
                <a:latin typeface="Century Gothic"/>
              </a:rPr>
              <a:t>&lt;номер&gt;</a:t>
            </a:fld>
            <a:endParaRPr b="0" lang="ru-RU" sz="10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pic>
        <p:nvPicPr>
          <p:cNvPr id="243" name="Рисунок 13" descr=""/>
          <p:cNvPicPr/>
          <p:nvPr/>
        </p:nvPicPr>
        <p:blipFill>
          <a:blip r:embed="rId1"/>
          <a:srcRect l="7416" t="0" r="-267" b="0"/>
          <a:stretch/>
        </p:blipFill>
        <p:spPr>
          <a:xfrm>
            <a:off x="0" y="306720"/>
            <a:ext cx="4350240" cy="6217200"/>
          </a:xfrm>
          <a:prstGeom prst="rect">
            <a:avLst/>
          </a:prstGeom>
          <a:solidFill>
            <a:schemeClr val="accent5"/>
          </a:solidFill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1527120" y="1901880"/>
            <a:ext cx="4872960" cy="170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5400" strike="noStrike" u="none">
                <a:solidFill>
                  <a:schemeClr val="dk1"/>
                </a:solidFill>
                <a:uFillTx/>
                <a:latin typeface="Century Gothic"/>
              </a:rPr>
              <a:t>Спасибо!</a:t>
            </a:r>
            <a:endParaRPr b="0" lang="ru-RU" sz="54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subTitle"/>
          </p:nvPr>
        </p:nvSpPr>
        <p:spPr>
          <a:xfrm>
            <a:off x="1339200" y="3108960"/>
            <a:ext cx="4408560" cy="1882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trike="noStrike" u="none">
                <a:solidFill>
                  <a:schemeClr val="dk1"/>
                </a:solidFill>
                <a:uFillTx/>
                <a:latin typeface="Univers Condensed Light"/>
              </a:rPr>
              <a:t>Институт развития образования Кузбасса</a:t>
            </a:r>
            <a:endParaRPr b="0" lang="ru-RU" sz="24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trike="noStrike" u="sng">
                <a:solidFill>
                  <a:schemeClr val="dk1"/>
                </a:solidFill>
                <a:uFillTx/>
                <a:latin typeface="Univers Condensed Light"/>
                <a:hlinkClick r:id="rId1"/>
              </a:rPr>
              <a:t>https://max.ru/id4209001370_gos</a:t>
            </a:r>
            <a:br>
              <a:rPr sz="1600"/>
            </a:br>
            <a:r>
              <a:rPr b="0" lang="en-US" sz="1600" strike="noStrike" u="sng">
                <a:solidFill>
                  <a:schemeClr val="dk1"/>
                </a:solidFill>
                <a:uFillTx/>
                <a:latin typeface="Univers Condensed Light"/>
                <a:hlinkClick r:id="rId2"/>
              </a:rPr>
              <a:t>https://ipk.kuz-edu.ru</a:t>
            </a:r>
            <a:br>
              <a:rPr sz="1600"/>
            </a:br>
            <a:r>
              <a:rPr b="0" lang="en-US" sz="1600" strike="noStrike" u="sng">
                <a:solidFill>
                  <a:schemeClr val="dk1"/>
                </a:solidFill>
                <a:uFillTx/>
                <a:latin typeface="Univers Condensed Light"/>
                <a:hlinkClick r:id="rId3"/>
              </a:rPr>
              <a:t>https://vk.ru/kripkipro</a:t>
            </a:r>
            <a:br>
              <a:rPr sz="1600"/>
            </a:br>
            <a:br>
              <a:rPr sz="1600"/>
            </a:br>
            <a:endParaRPr b="0" lang="ru-RU" sz="16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600" strike="noStrike" u="none">
              <a:solidFill>
                <a:srgbClr val="ffffff"/>
              </a:solidFill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16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246" name="Рисунок 4" descr=""/>
          <p:cNvPicPr/>
          <p:nvPr/>
        </p:nvPicPr>
        <p:blipFill>
          <a:blip r:embed="rId4"/>
          <a:srcRect l="23536" t="0" r="23536" b="0"/>
          <a:stretch/>
        </p:blipFill>
        <p:spPr>
          <a:xfrm>
            <a:off x="6443640" y="812160"/>
            <a:ext cx="4635360" cy="4928040"/>
          </a:xfrm>
          <a:prstGeom prst="rect">
            <a:avLst/>
          </a:prstGeom>
          <a:noFill/>
          <a:ln w="25400">
            <a:solidFill>
              <a:srgbClr val="000000"/>
            </a:solidFill>
            <a:round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Тема Offic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Custom 28">
      <a:majorFont>
        <a:latin typeface="Century Gothic" pitchFamily="0" charset="1"/>
        <a:ea typeface=""/>
        <a:cs typeface=""/>
      </a:majorFont>
      <a:minorFont>
        <a:latin typeface="Univers Condensed Light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13cd20-357b-48a5-aff4-3bb4b52aae3e" xsi:nil="true"/>
    <MediaServiceKeyPoints xmlns="4f0d45a2-344c-4fe0-9811-4277bf2c2e17" xsi:nil="true"/>
    <lcf76f155ced4ddcb4097134ff3c332f xmlns="4f0d45a2-344c-4fe0-9811-4277bf2c2e1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B9CED55E8F8543BEFD54205924B97E" ma:contentTypeVersion="15" ma:contentTypeDescription="Create a new document." ma:contentTypeScope="" ma:versionID="7934cfc98febfa177962bc8a36be076c">
  <xsd:schema xmlns:xsd="http://www.w3.org/2001/XMLSchema" xmlns:xs="http://www.w3.org/2001/XMLSchema" xmlns:p="http://schemas.microsoft.com/office/2006/metadata/properties" xmlns:ns2="4f0d45a2-344c-4fe0-9811-4277bf2c2e17" xmlns:ns3="bb13cd20-357b-48a5-aff4-3bb4b52aae3e" targetNamespace="http://schemas.microsoft.com/office/2006/metadata/properties" ma:root="true" ma:fieldsID="aa190bc864bcebc737c679dbb323a16d" ns2:_="" ns3:_="">
    <xsd:import namespace="4f0d45a2-344c-4fe0-9811-4277bf2c2e17"/>
    <xsd:import namespace="bb13cd20-357b-48a5-aff4-3bb4b52aae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d45a2-344c-4fe0-9811-4277bf2c2e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2cf434-6fa7-423d-b9b2-a30b23ae4b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13cd20-357b-48a5-aff4-3bb4b52aae3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8435a69-c5f6-4b2d-823a-b7e1eae613dc}" ma:internalName="TaxCatchAll" ma:showField="CatchAllData" ma:web="bb13cd20-357b-48a5-aff4-3bb4b52aae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A78568-A730-4D3B-A489-FD854E9125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D9A46C-D3F3-4D45-B248-B831C6B5FC8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  <ds:schemaRef ds:uri="bb13cd20-357b-48a5-aff4-3bb4b52aae3e"/>
    <ds:schemaRef ds:uri="4f0d45a2-344c-4fe0-9811-4277bf2c2e17"/>
  </ds:schemaRefs>
</ds:datastoreItem>
</file>

<file path=customXml/itemProps3.xml><?xml version="1.0" encoding="utf-8"?>
<ds:datastoreItem xmlns:ds="http://schemas.openxmlformats.org/officeDocument/2006/customXml" ds:itemID="{04650C51-942C-4036-94E1-5C8DE621E6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d45a2-344c-4fe0-9811-4277bf2c2e17"/>
    <ds:schemaRef ds:uri="bb13cd20-357b-48a5-aff4-3bb4b52aae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Современная геометрия</Template>
  <TotalTime>199</TotalTime>
  <Application>LibreOffice/24.8.4.2$Linux_X86_64 LibreOffice_project/480$Build-2</Application>
  <AppVersion>15.0000</AppVersion>
  <Words>617</Words>
  <Paragraphs>50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2026-10-14T03:04:18Z</dcterms:created>
  <dc:creator>evgenkemerovo@outlook.com</dc:creator>
  <dc:description/>
  <dc:language>ru-RU</dc:language>
  <cp:lastModifiedBy/>
  <dcterms:modified xsi:type="dcterms:W3CDTF">2026-10-14T14:22:12Z</dcterms:modified>
  <cp:revision>22</cp:revision>
  <dc:subject/>
  <dc:title>Цифровой образ школы: как вести соцсети правильно, этично и эффективно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0x0101003AB9CED55E8F8543BEFD54205924B97E</vt:lpwstr>
  </property>
  <property fmtid="{D5CDD505-2E9C-101B-9397-08002B2CF9AE}" pid="3" name="Notes">
    <vt:i4>9</vt:i4>
  </property>
  <property fmtid="{D5CDD505-2E9C-101B-9397-08002B2CF9AE}" pid="4" name="PresentationFormat">
    <vt:lpwstr>Широкоэкранный</vt:lpwstr>
  </property>
  <property fmtid="{D5CDD505-2E9C-101B-9397-08002B2CF9AE}" pid="5" name="Slides">
    <vt:i4>9</vt:i4>
  </property>
</Properties>
</file>